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60" r:id="rId4"/>
    <p:sldId id="261" r:id="rId5"/>
    <p:sldId id="262" r:id="rId6"/>
    <p:sldId id="265" r:id="rId7"/>
    <p:sldId id="258" r:id="rId8"/>
    <p:sldId id="259" r:id="rId9"/>
    <p:sldId id="264" r:id="rId10"/>
    <p:sldId id="263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273"/>
    <p:restoredTop sz="96327"/>
  </p:normalViewPr>
  <p:slideViewPr>
    <p:cSldViewPr snapToGrid="0" snapToObjects="1">
      <p:cViewPr varScale="1">
        <p:scale>
          <a:sx n="128" d="100"/>
          <a:sy n="128" d="100"/>
        </p:scale>
        <p:origin x="100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5/26/22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5/26/22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5/26/22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5/26/22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5/26/22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5/26/22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5/26/22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5/26/22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5/26/22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5/26/22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5/26/22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5/26/22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7" Type="http://schemas.openxmlformats.org/officeDocument/2006/relationships/image" Target="../media/image10.PNG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B0212D6C-C5F8-71D2-566B-71FC614E63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37064" y="2288309"/>
            <a:ext cx="8717872" cy="2228294"/>
          </a:xfrm>
        </p:spPr>
        <p:txBody>
          <a:bodyPr>
            <a:noAutofit/>
          </a:bodyPr>
          <a:lstStyle/>
          <a:p>
            <a:r>
              <a:rPr lang="ru-RU" sz="4000" dirty="0">
                <a:latin typeface="Arial" panose="020B0604020202020204" pitchFamily="34" charset="0"/>
                <a:cs typeface="Arial" panose="020B0604020202020204" pitchFamily="34" charset="0"/>
              </a:rPr>
              <a:t>Электронно-информационный сервис по оказанию услуг перевозки и доставки</a:t>
            </a:r>
            <a:endParaRPr lang="en-GE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838567-5709-912A-1A41-2B96B133F2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0261" y="1593541"/>
            <a:ext cx="1391478" cy="31624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DD299C8-B295-A2D5-154D-09DC5583B44A}"/>
              </a:ext>
            </a:extLst>
          </p:cNvPr>
          <p:cNvSpPr/>
          <p:nvPr/>
        </p:nvSpPr>
        <p:spPr>
          <a:xfrm>
            <a:off x="4072373" y="4895127"/>
            <a:ext cx="404726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ru-RU" sz="2000" dirty="0">
                <a:latin typeface="Arial"/>
                <a:ea typeface="Arial"/>
                <a:cs typeface="Arial"/>
                <a:sym typeface="Arial"/>
              </a:rPr>
              <a:t>Филиппович Вадим Максимович</a:t>
            </a:r>
          </a:p>
        </p:txBody>
      </p:sp>
    </p:spTree>
    <p:extLst>
      <p:ext uri="{BB962C8B-B14F-4D97-AF65-F5344CB8AC3E}">
        <p14:creationId xmlns:p14="http://schemas.microsoft.com/office/powerpoint/2010/main" val="10553143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B0212D6C-C5F8-71D2-566B-71FC614E63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79903" y="1687279"/>
            <a:ext cx="6831673" cy="2065608"/>
          </a:xfrm>
        </p:spPr>
        <p:txBody>
          <a:bodyPr>
            <a:noAutofit/>
          </a:bodyPr>
          <a:lstStyle/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Q&amp;A</a:t>
            </a:r>
            <a:endParaRPr lang="ru-RU" sz="4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E" sz="4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sz="4000" dirty="0">
                <a:latin typeface="Arial" panose="020B0604020202020204" pitchFamily="34" charset="0"/>
                <a:cs typeface="Arial" panose="020B0604020202020204" pitchFamily="34" charset="0"/>
              </a:rPr>
              <a:t>Спасибо за внимание!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838567-5709-912A-1A41-2B96B133F2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0001" y="4773819"/>
            <a:ext cx="1391478" cy="316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4475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0CDED8-56D0-A3E9-9DA6-A57BA133B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>
                <a:latin typeface="Arial" panose="020B0604020202020204" pitchFamily="34" charset="0"/>
                <a:cs typeface="Arial" panose="020B0604020202020204" pitchFamily="34" charset="0"/>
              </a:rPr>
              <a:t>Раздел 1. Цели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4000" dirty="0">
                <a:latin typeface="Arial" panose="020B0604020202020204" pitchFamily="34" charset="0"/>
                <a:cs typeface="Arial" panose="020B0604020202020204" pitchFamily="34" charset="0"/>
              </a:rPr>
              <a:t>и функции</a:t>
            </a:r>
            <a:endParaRPr lang="en-GE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9E7361-6C82-4968-61E5-AEB18F164B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4656338" cy="3581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be-BY" b="1" dirty="0">
                <a:latin typeface="Arial" panose="020B0604020202020204" pitchFamily="34" charset="0"/>
                <a:cs typeface="Arial" panose="020B0604020202020204" pitchFamily="34" charset="0"/>
              </a:rPr>
              <a:t>Цели системы: </a:t>
            </a:r>
            <a:endParaRPr lang="be-BY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be-BY" dirty="0">
                <a:latin typeface="Arial" panose="020B0604020202020204" pitchFamily="34" charset="0"/>
                <a:cs typeface="Arial" panose="020B0604020202020204" pitchFamily="34" charset="0"/>
              </a:rPr>
              <a:t>• предоставить возможность вызвать такси без звонка оператору; </a:t>
            </a:r>
          </a:p>
          <a:p>
            <a:pPr marL="0" indent="0">
              <a:buNone/>
            </a:pPr>
            <a:r>
              <a:rPr lang="be-BY" dirty="0">
                <a:latin typeface="Arial" panose="020B0604020202020204" pitchFamily="34" charset="0"/>
                <a:cs typeface="Arial" panose="020B0604020202020204" pitchFamily="34" charset="0"/>
              </a:rPr>
              <a:t>• интегрировать возможность безналичной оплаты; </a:t>
            </a:r>
          </a:p>
          <a:p>
            <a:pPr marL="0" indent="0">
              <a:buNone/>
            </a:pPr>
            <a:r>
              <a:rPr lang="be-BY" dirty="0">
                <a:latin typeface="Arial" panose="020B0604020202020204" pitchFamily="34" charset="0"/>
                <a:cs typeface="Arial" panose="020B0604020202020204" pitchFamily="34" charset="0"/>
              </a:rPr>
              <a:t>• автоматизировать процесс просчета маршрутов поездок. 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835FA1E-5E6E-DA6A-B43C-57154A3FE3F1}"/>
              </a:ext>
            </a:extLst>
          </p:cNvPr>
          <p:cNvSpPr txBox="1">
            <a:spLocks/>
          </p:cNvSpPr>
          <p:nvPr/>
        </p:nvSpPr>
        <p:spPr>
          <a:xfrm>
            <a:off x="6316462" y="2286000"/>
            <a:ext cx="4656338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Franklin Gothic Book" panose="020B0503020102020204" pitchFamily="34" charset="0"/>
              <a:buNone/>
            </a:pPr>
            <a:r>
              <a:rPr lang="be-BY" b="1" dirty="0">
                <a:latin typeface="Arial" panose="020B0604020202020204" pitchFamily="34" charset="0"/>
                <a:cs typeface="Arial" panose="020B0604020202020204" pitchFamily="34" charset="0"/>
              </a:rPr>
              <a:t>Функции системы: </a:t>
            </a:r>
            <a:endParaRPr lang="be-BY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Franklin Gothic Book" panose="020B0503020102020204" pitchFamily="34" charset="0"/>
              <a:buNone/>
            </a:pPr>
            <a:r>
              <a:rPr lang="be-BY" dirty="0">
                <a:latin typeface="Arial" panose="020B0604020202020204" pitchFamily="34" charset="0"/>
                <a:cs typeface="Arial" panose="020B0604020202020204" pitchFamily="34" charset="0"/>
              </a:rPr>
              <a:t>• регистрация пользователей в системе; </a:t>
            </a:r>
          </a:p>
          <a:p>
            <a:pPr marL="0" indent="0">
              <a:buFont typeface="Franklin Gothic Book" panose="020B0503020102020204" pitchFamily="34" charset="0"/>
              <a:buNone/>
            </a:pPr>
            <a:r>
              <a:rPr lang="be-BY" dirty="0">
                <a:latin typeface="Arial" panose="020B0604020202020204" pitchFamily="34" charset="0"/>
                <a:cs typeface="Arial" panose="020B0604020202020204" pitchFamily="34" charset="0"/>
              </a:rPr>
              <a:t>• выбор маршрута и отслеживание прогресса поездки; </a:t>
            </a:r>
          </a:p>
          <a:p>
            <a:pPr marL="0" indent="0">
              <a:buFont typeface="Franklin Gothic Book" panose="020B0503020102020204" pitchFamily="34" charset="0"/>
              <a:buNone/>
            </a:pPr>
            <a:r>
              <a:rPr lang="be-BY" dirty="0">
                <a:latin typeface="Arial" panose="020B0604020202020204" pitchFamily="34" charset="0"/>
                <a:cs typeface="Arial" panose="020B0604020202020204" pitchFamily="34" charset="0"/>
              </a:rPr>
              <a:t>• возможность оплаты картой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  <a:r>
              <a:rPr lang="be-BY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be-BY" dirty="0">
                <a:latin typeface="Arial" panose="020B0604020202020204" pitchFamily="34" charset="0"/>
                <a:cs typeface="Arial" panose="020B0604020202020204" pitchFamily="34" charset="0"/>
              </a:rPr>
              <a:t>• 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прем заказов непосредственно водителем, а не оператором.</a:t>
            </a:r>
            <a:r>
              <a:rPr lang="be-BY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Franklin Gothic Book" panose="020B0503020102020204" pitchFamily="34" charset="0"/>
              <a:buNone/>
            </a:pPr>
            <a:endParaRPr lang="be-BY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76019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80E414-6AEA-210B-0936-6D86E4E43F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>
                <a:latin typeface="Arial" panose="020B0604020202020204" pitchFamily="34" charset="0"/>
                <a:cs typeface="Arial" panose="020B0604020202020204" pitchFamily="34" charset="0"/>
              </a:rPr>
              <a:t>Раздел 2. Использованные программные технологии</a:t>
            </a:r>
            <a:endParaRPr lang="en-GE" sz="4000" b="1" dirty="0">
              <a:latin typeface="Gill Sans SemiBold" panose="020B0502020104020203" pitchFamily="34" charset="-79"/>
              <a:cs typeface="Gill Sans SemiBold" panose="020B0502020104020203" pitchFamily="34" charset="-79"/>
            </a:endParaRP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88F6FA49-1108-EAC5-2F91-057D476575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30540" y="2171700"/>
            <a:ext cx="5330919" cy="4000500"/>
          </a:xfrm>
        </p:spPr>
      </p:pic>
    </p:spTree>
    <p:extLst>
      <p:ext uri="{BB962C8B-B14F-4D97-AF65-F5344CB8AC3E}">
        <p14:creationId xmlns:p14="http://schemas.microsoft.com/office/powerpoint/2010/main" val="14266721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4DBF66-84E8-B94F-F4E7-C27CC5C501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>
                <a:latin typeface="Arial" panose="020B0604020202020204" pitchFamily="34" charset="0"/>
                <a:cs typeface="Arial" panose="020B0604020202020204" pitchFamily="34" charset="0"/>
              </a:rPr>
              <a:t>Раздел 3. Аналоги системы</a:t>
            </a:r>
            <a:endParaRPr lang="en-GE" sz="4000" b="1" dirty="0">
              <a:latin typeface="Gill Sans SemiBold" panose="020B0502020104020203" pitchFamily="34" charset="-79"/>
              <a:cs typeface="Gill Sans SemiBold" panose="020B0502020104020203" pitchFamily="34" charset="-79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722AA9D-E131-EF74-8271-7ADD585FE9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1248" y="2171700"/>
            <a:ext cx="2015269" cy="3581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7A17D6E-BDE8-29CB-B215-871325450C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1786" y="2100678"/>
            <a:ext cx="3718966" cy="3581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1948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BEBB0-F63E-CAE1-389E-44CA8A4B88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>
                <a:latin typeface="Arial" panose="020B0604020202020204" pitchFamily="34" charset="0"/>
                <a:cs typeface="Arial" panose="020B0604020202020204" pitchFamily="34" charset="0"/>
              </a:rPr>
              <a:t>Раздел 4. Кроссплатформенность и внешний вид приложения</a:t>
            </a:r>
            <a:endParaRPr lang="en-GE" sz="4000" b="1" dirty="0">
              <a:latin typeface="Gill Sans SemiBold" panose="020B0502020104020203" pitchFamily="34" charset="-79"/>
              <a:cs typeface="Gill Sans SemiBold" panose="020B0502020104020203" pitchFamily="34" charset="-79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6353FB5-9EBF-1065-5965-D129DCD852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62962" y="2184047"/>
            <a:ext cx="1742302" cy="3581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B4D0A2F-0049-784C-8893-04379D5234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4323" y="2184047"/>
            <a:ext cx="1742303" cy="3581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6AD94C3-7A39-81F7-0874-4CE3B117C8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2171700"/>
            <a:ext cx="1742303" cy="35814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BC35C7C-1779-414A-9D1D-3412FCF397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3903" y="2184046"/>
            <a:ext cx="1654913" cy="358140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C11B715-79CA-DB7D-A04C-41AB5C3320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05264" y="2184045"/>
            <a:ext cx="1654914" cy="358140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C484374-02D8-BBFD-2339-9B98800186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96626" y="2184045"/>
            <a:ext cx="1666323" cy="3606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4230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C9937A-F381-04F5-DB61-77868F18E6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>
                <a:latin typeface="Arial" panose="020B0604020202020204" pitchFamily="34" charset="0"/>
                <a:cs typeface="Arial" panose="020B0604020202020204" pitchFamily="34" charset="0"/>
              </a:rPr>
              <a:t>Дополнительные скриншоты</a:t>
            </a:r>
            <a:endParaRPr lang="en-GE" sz="4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F46B830-BF5C-0675-C3DD-9E69738F89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7911" y="2171700"/>
            <a:ext cx="2501580" cy="3581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5C97A23-28B1-D1F8-C2D4-DCD60B5EB8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6699" y="2171700"/>
            <a:ext cx="1654912" cy="3581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171AD3B-00B0-0999-E8B0-6E7822E718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8819" y="2171701"/>
            <a:ext cx="2501581" cy="3581400"/>
          </a:xfrm>
          <a:prstGeom prst="rect">
            <a:avLst/>
          </a:prstGeom>
        </p:spPr>
      </p:pic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AEF1FD2B-B49E-183A-A7A8-A0DDAA4636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1585791" y="2171700"/>
            <a:ext cx="1654912" cy="3581400"/>
          </a:xfrm>
        </p:spPr>
      </p:pic>
    </p:spTree>
    <p:extLst>
      <p:ext uri="{BB962C8B-B14F-4D97-AF65-F5344CB8AC3E}">
        <p14:creationId xmlns:p14="http://schemas.microsoft.com/office/powerpoint/2010/main" val="18943579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2273F1-5C26-15B8-E844-3174C184A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>
                <a:latin typeface="Arial" panose="020B0604020202020204" pitchFamily="34" charset="0"/>
                <a:cs typeface="Arial" panose="020B0604020202020204" pitchFamily="34" charset="0"/>
              </a:rPr>
              <a:t>Раздел 5. Использование картографических сервисов</a:t>
            </a:r>
            <a:endParaRPr lang="en-GE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F100F0-02CD-34A1-B782-9E4B607CB4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8130" y="2171700"/>
            <a:ext cx="4042372" cy="3581400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2217F54-E627-E433-F33F-842B7CFA94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71600" y="2171700"/>
            <a:ext cx="5010577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3501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77B20-4CA2-CF6F-3ED2-8BB63D55B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>
                <a:latin typeface="Arial" panose="020B0604020202020204" pitchFamily="34" charset="0"/>
                <a:cs typeface="Arial" panose="020B0604020202020204" pitchFamily="34" charset="0"/>
              </a:rPr>
              <a:t>Раздел 6. Платежная система 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Stripe</a:t>
            </a:r>
            <a:endParaRPr lang="en-GE" sz="4000" b="1" dirty="0">
              <a:latin typeface="Gill Sans SemiBold" panose="020B0502020104020203" pitchFamily="34" charset="-79"/>
              <a:cs typeface="Gill Sans SemiBold" panose="020B0502020104020203" pitchFamily="34" charset="-79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99EEE41-3A8E-4373-C267-7939A03406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25329" y="1554247"/>
            <a:ext cx="5111233" cy="313192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0A0C310-FC4B-67E0-06EB-CDD45569F1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5328" y="4686301"/>
            <a:ext cx="5111233" cy="16112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73EE4B3-2FA7-9AD2-01FA-69AEC1E72F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200" y="1554374"/>
            <a:ext cx="2191853" cy="474339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7471BCD-BCE8-53D6-83F3-1B7EA8498B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22263" y="1554247"/>
            <a:ext cx="2191854" cy="4743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4706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77B20-4CA2-CF6F-3ED2-8BB63D55B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>
                <a:latin typeface="Arial" panose="020B0604020202020204" pitchFamily="34" charset="0"/>
                <a:cs typeface="Arial" panose="020B0604020202020204" pitchFamily="34" charset="0"/>
              </a:rPr>
              <a:t>Раздел 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  <a:r>
              <a:rPr lang="ru-RU" sz="4000" dirty="0">
                <a:latin typeface="Arial" panose="020B0604020202020204" pitchFamily="34" charset="0"/>
                <a:cs typeface="Arial" panose="020B0604020202020204" pitchFamily="34" charset="0"/>
              </a:rPr>
              <a:t>. Выводы</a:t>
            </a:r>
            <a:endParaRPr lang="en-GE" sz="4000" b="1" dirty="0">
              <a:latin typeface="Gill Sans SemiBold" panose="020B0502020104020203" pitchFamily="34" charset="-79"/>
              <a:cs typeface="Gill Sans SemiBold" panose="020B0502020104020203" pitchFamily="34" charset="-79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A9BABD-D093-478C-C96F-9113441A0D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Во время работы над проектом достигнуты следующие результаты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0" indent="0">
              <a:buNone/>
            </a:pPr>
            <a:r>
              <a:rPr lang="be-BY" dirty="0">
                <a:latin typeface="Arial" panose="020B0604020202020204" pitchFamily="34" charset="0"/>
                <a:cs typeface="Arial" panose="020B0604020202020204" pitchFamily="34" charset="0"/>
              </a:rPr>
              <a:t>• спроектирован </a:t>
            </a:r>
            <a:r>
              <a:rPr lang="ru-RU" dirty="0" err="1">
                <a:latin typeface="Arial" panose="020B0604020202020204" pitchFamily="34" charset="0"/>
                <a:cs typeface="Arial" panose="020B0604020202020204" pitchFamily="34" charset="0"/>
              </a:rPr>
              <a:t>высокоотзывчивый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 интерфейс</a:t>
            </a:r>
            <a:r>
              <a:rPr lang="be-BY" dirty="0">
                <a:latin typeface="Arial" panose="020B0604020202020204" pitchFamily="34" charset="0"/>
                <a:cs typeface="Arial" panose="020B0604020202020204" pitchFamily="34" charset="0"/>
              </a:rPr>
              <a:t>; </a:t>
            </a:r>
          </a:p>
          <a:p>
            <a:pPr marL="0" indent="0">
              <a:buNone/>
            </a:pPr>
            <a:r>
              <a:rPr lang="be-BY" dirty="0">
                <a:latin typeface="Arial" panose="020B0604020202020204" pitchFamily="34" charset="0"/>
                <a:cs typeface="Arial" panose="020B0604020202020204" pitchFamily="34" charset="0"/>
              </a:rPr>
              <a:t>• интегрирована реальная платежная система; </a:t>
            </a:r>
          </a:p>
          <a:p>
            <a:pPr marL="0" indent="0">
              <a:buNone/>
            </a:pPr>
            <a:r>
              <a:rPr lang="be-BY">
                <a:latin typeface="Arial" panose="020B0604020202020204" pitchFamily="34" charset="0"/>
                <a:cs typeface="Arial" panose="020B0604020202020204" pitchFamily="34" charset="0"/>
              </a:rPr>
              <a:t>• разработана схема </a:t>
            </a:r>
            <a:r>
              <a:rPr lang="be-BY" dirty="0">
                <a:latin typeface="Arial" panose="020B0604020202020204" pitchFamily="34" charset="0"/>
                <a:cs typeface="Arial" panose="020B0604020202020204" pitchFamily="34" charset="0"/>
              </a:rPr>
              <a:t>безопасности на основе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JWT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 и секретных хранилищ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  <a:r>
              <a:rPr lang="be-BY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be-BY" dirty="0">
                <a:latin typeface="Arial" panose="020B0604020202020204" pitchFamily="34" charset="0"/>
                <a:cs typeface="Arial" panose="020B0604020202020204" pitchFamily="34" charset="0"/>
              </a:rPr>
              <a:t>• 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создана система абстракций для работы с картографическими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API.</a:t>
            </a:r>
          </a:p>
          <a:p>
            <a:pPr marL="0" indent="0">
              <a:buNone/>
            </a:pP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В результате работы получена система, готовая к полноценному использованию на рынке.</a:t>
            </a:r>
            <a:endParaRPr lang="be-BY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5082205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Crop</Template>
  <TotalTime>994</TotalTime>
  <Words>172</Words>
  <Application>Microsoft Macintosh PowerPoint</Application>
  <PresentationFormat>Widescreen</PresentationFormat>
  <Paragraphs>28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Franklin Gothic Book</vt:lpstr>
      <vt:lpstr>Gill Sans SemiBold</vt:lpstr>
      <vt:lpstr>Crop</vt:lpstr>
      <vt:lpstr>PowerPoint Presentation</vt:lpstr>
      <vt:lpstr>Раздел 1. Цели и функции</vt:lpstr>
      <vt:lpstr>Раздел 2. Использованные программные технологии</vt:lpstr>
      <vt:lpstr>Раздел 3. Аналоги системы</vt:lpstr>
      <vt:lpstr>Раздел 4. Кроссплатформенность и внешний вид приложения</vt:lpstr>
      <vt:lpstr>Дополнительные скриншоты</vt:lpstr>
      <vt:lpstr>Раздел 5. Использование картографических сервисов</vt:lpstr>
      <vt:lpstr>Раздел 6. Платежная система Stripe</vt:lpstr>
      <vt:lpstr>Раздел 7. Выводы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Vadzim Filipovich</dc:creator>
  <cp:lastModifiedBy>Vadzim Filipovich</cp:lastModifiedBy>
  <cp:revision>30</cp:revision>
  <dcterms:created xsi:type="dcterms:W3CDTF">2022-05-24T23:22:17Z</dcterms:created>
  <dcterms:modified xsi:type="dcterms:W3CDTF">2022-05-25T23:44:11Z</dcterms:modified>
</cp:coreProperties>
</file>